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3057525"/>
            <a:ext cx="114204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82725"/>
            <a:ext cx="11591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5255" y="349948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945" y="4510405"/>
            <a:ext cx="224726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4040" y="5480050"/>
            <a:ext cx="38258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05890"/>
            <a:ext cx="116109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3965" y="2459990"/>
            <a:ext cx="18503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065" y="5380355"/>
            <a:ext cx="18503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28775"/>
            <a:ext cx="116205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0590" y="1628775"/>
            <a:ext cx="24085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690" y="4596130"/>
            <a:ext cx="24085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47570"/>
            <a:ext cx="116109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350" y="4066540"/>
            <a:ext cx="33064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35710"/>
            <a:ext cx="11610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885" y="219519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8215" y="3200400"/>
            <a:ext cx="16516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15415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9070" y="336677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7765" y="436880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3955" y="530479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81150"/>
            <a:ext cx="11696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1325" y="263017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562225"/>
            <a:ext cx="117157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2980" y="2562225"/>
            <a:ext cx="13874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10640"/>
            <a:ext cx="115443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47470"/>
            <a:ext cx="115824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2355" y="2233295"/>
            <a:ext cx="170878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9520" y="4027170"/>
            <a:ext cx="27673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7160"/>
            <a:ext cx="115728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325" y="1398270"/>
            <a:ext cx="30035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90" y="4058920"/>
            <a:ext cx="26447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1855" y="4928870"/>
            <a:ext cx="26447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85620"/>
            <a:ext cx="116300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8980" y="4438650"/>
            <a:ext cx="15290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76095"/>
            <a:ext cx="116395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285" y="1793875"/>
            <a:ext cx="20764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2710" y="3561080"/>
            <a:ext cx="20764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2620" y="4431030"/>
            <a:ext cx="20764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33550"/>
            <a:ext cx="116490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5790" y="1804670"/>
            <a:ext cx="20580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1765" y="3581400"/>
            <a:ext cx="26720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73200"/>
            <a:ext cx="115728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2242820"/>
            <a:ext cx="92678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